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98783" y="6609524"/>
            <a:ext cx="4820322" cy="4773565"/>
            <a:chOff x="14098783" y="6609524"/>
            <a:chExt cx="4820322" cy="47735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8783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0231" y="1613050"/>
            <a:ext cx="4996161" cy="6897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6489" y="7792353"/>
            <a:ext cx="4577793" cy="457836"/>
            <a:chOff x="1896489" y="7792353"/>
            <a:chExt cx="4577793" cy="4578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2245" y="7748109"/>
              <a:ext cx="726211" cy="52665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5902" y="7793001"/>
              <a:ext cx="964983" cy="525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50679" y="5173394"/>
            <a:ext cx="12065485" cy="14551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05394" y="2710279"/>
            <a:ext cx="14674782" cy="29579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9538055" cy="13891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811" y="2656668"/>
            <a:ext cx="15217873" cy="6300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5853162" cy="1300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811" y="2742921"/>
            <a:ext cx="15514754" cy="34582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3818578" cy="12710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001" y="2739116"/>
            <a:ext cx="12710295" cy="6135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5283717" cy="12781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811" y="2742925"/>
            <a:ext cx="15388070" cy="63001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5111063" cy="12710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811" y="2742925"/>
            <a:ext cx="15451467" cy="51513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8250547" cy="1400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100" y="2742925"/>
            <a:ext cx="15360921" cy="68650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10289967" cy="1400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100" y="2742925"/>
            <a:ext cx="15516176" cy="68650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11365853" cy="13891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100" y="2742925"/>
            <a:ext cx="15810332" cy="68650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6106169" cy="12710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100" y="2514354"/>
            <a:ext cx="15872552" cy="74211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4678007" cy="12710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100" y="2742925"/>
            <a:ext cx="14204330" cy="63001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3864088" cy="12675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925" y="2441068"/>
            <a:ext cx="15617343" cy="21603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941" y="4588160"/>
            <a:ext cx="13809560" cy="4706405"/>
            <a:chOff x="1624941" y="4588160"/>
            <a:chExt cx="13809560" cy="47064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941" y="4588160"/>
              <a:ext cx="13809560" cy="47064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11485742" cy="12710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100" y="2742925"/>
            <a:ext cx="15398253" cy="69056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10365627" cy="13891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960" y="2746735"/>
            <a:ext cx="14103822" cy="68570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10365627" cy="13891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960" y="2575306"/>
            <a:ext cx="13121624" cy="73816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0413" y="1720465"/>
            <a:ext cx="10591797" cy="7220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9370080" cy="12760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925" y="2574401"/>
            <a:ext cx="14724616" cy="11111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5327" y="4336070"/>
            <a:ext cx="7493411" cy="3377982"/>
            <a:chOff x="1715327" y="4336070"/>
            <a:chExt cx="7493411" cy="33779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5327" y="4336070"/>
              <a:ext cx="7493411" cy="33779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8738" y="4358313"/>
            <a:ext cx="7444698" cy="3334589"/>
            <a:chOff x="9208738" y="4358313"/>
            <a:chExt cx="7444698" cy="33345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8738" y="4358313"/>
              <a:ext cx="7444698" cy="3334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10897933" cy="1400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0306" y="2566782"/>
            <a:ext cx="14640278" cy="12793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8131" y="4040451"/>
            <a:ext cx="14763199" cy="1559885"/>
            <a:chOff x="1718131" y="4040451"/>
            <a:chExt cx="14763199" cy="15598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8131" y="4040451"/>
              <a:ext cx="14763199" cy="1559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5329217" cy="12710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3603" y="2661770"/>
            <a:ext cx="14590464" cy="16334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2677" y="4348305"/>
            <a:ext cx="16610133" cy="4414277"/>
            <a:chOff x="1502677" y="4348305"/>
            <a:chExt cx="16610133" cy="4414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2677" y="4348305"/>
              <a:ext cx="16610133" cy="4414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3691434" cy="12781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116" y="2570592"/>
            <a:ext cx="15428593" cy="176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0398" y="4597309"/>
            <a:ext cx="15135641" cy="3733649"/>
            <a:chOff x="1690398" y="4597309"/>
            <a:chExt cx="15135641" cy="37336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0398" y="4597309"/>
              <a:ext cx="15135641" cy="3733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10913597" cy="13891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811" y="2628094"/>
            <a:ext cx="4841954" cy="4018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8238" y="2681426"/>
            <a:ext cx="10621982" cy="5185614"/>
            <a:chOff x="6188238" y="2681426"/>
            <a:chExt cx="10621982" cy="51856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8238" y="2681426"/>
              <a:ext cx="10621982" cy="5185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9210241" cy="1400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6658" y="2574401"/>
            <a:ext cx="15890484" cy="16532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3072" y="4306648"/>
            <a:ext cx="14584921" cy="5032630"/>
            <a:chOff x="1783072" y="4306648"/>
            <a:chExt cx="14584921" cy="50326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3072" y="4306648"/>
              <a:ext cx="14584921" cy="5032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6822" y="1098155"/>
            <a:ext cx="7914198" cy="12781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626235"/>
            <a:ext cx="3922193" cy="3984990"/>
            <a:chOff x="1202388" y="7626235"/>
            <a:chExt cx="3922193" cy="398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626235"/>
              <a:ext cx="3922193" cy="398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0252" y="2747189"/>
            <a:ext cx="15825211" cy="3900052"/>
            <a:chOff x="1230252" y="2747189"/>
            <a:chExt cx="15825211" cy="39000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0252" y="2747189"/>
              <a:ext cx="15825211" cy="39000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125" y="7002276"/>
            <a:ext cx="9173684" cy="2215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2022-12-13T19:10:21Z</dcterms:created>
  <dcterms:modified xsi:type="dcterms:W3CDTF">2022-12-13T19:10:21Z</dcterms:modified>
</cp:coreProperties>
</file>